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774" y="10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204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374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502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08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39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0461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9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976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57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751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30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B80CE-9115-4ED5-A672-2252C3551E94}" type="datetimeFigureOut">
              <a:rPr lang="ru-RU" smtClean="0"/>
              <a:pPr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DEA6-6F92-427E-A907-B36F65498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64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3780" y="1160195"/>
            <a:ext cx="7772400" cy="486054"/>
          </a:xfrm>
        </p:spPr>
        <p:txBody>
          <a:bodyPr>
            <a:normAutofit/>
          </a:bodyPr>
          <a:lstStyle/>
          <a:p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Маршрути переміщень </a:t>
            </a:r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учнів </a:t>
            </a:r>
            <a:r>
              <a:rPr lang="uk-UA" sz="1600" smtClean="0">
                <a:latin typeface="Times New Roman" pitchFamily="18" charset="0"/>
                <a:cs typeface="Times New Roman" pitchFamily="18" charset="0"/>
              </a:rPr>
              <a:t>КПЛ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по території ліцею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7998" y="1707793"/>
            <a:ext cx="1724521" cy="576064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          Навчальні      </a:t>
            </a:r>
          </a:p>
          <a:p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          майстерні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57319" y="206088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Затверджую:</a:t>
            </a: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КПЛ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_________ В.П.Школяр</a:t>
            </a:r>
          </a:p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«____»________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64463" y="5471654"/>
            <a:ext cx="748743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Насосна станція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4316463" y="5264692"/>
            <a:ext cx="1" cy="5809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600775" y="5259086"/>
            <a:ext cx="2732720" cy="56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583743" y="2227560"/>
            <a:ext cx="17031" cy="30330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63663" y="1671789"/>
            <a:ext cx="0" cy="41599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583743" y="2227559"/>
            <a:ext cx="46085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812253" y="1671789"/>
            <a:ext cx="0" cy="41599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63664" y="1671789"/>
            <a:ext cx="794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192255" y="1671791"/>
            <a:ext cx="1" cy="6297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863664" y="5816836"/>
            <a:ext cx="79495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760207" y="3111949"/>
            <a:ext cx="57606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Ангар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996011" y="4471099"/>
            <a:ext cx="640906" cy="4410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87799" y="2895925"/>
            <a:ext cx="936104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Спортивний майданчик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988147" y="2356635"/>
            <a:ext cx="324036" cy="73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988147" y="2301519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88147" y="2248074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910370" y="2895925"/>
            <a:ext cx="1613804" cy="6840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Футбольний майданчик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58029" y="3751741"/>
            <a:ext cx="954105" cy="7193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Бойлерна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30484" y="4415878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076203" y="4415878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27306" y="4415877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624303" y="1815805"/>
            <a:ext cx="2088232" cy="35283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Автодром</a:t>
            </a:r>
            <a:r>
              <a:rPr lang="uk-UA" dirty="0" smtClean="0"/>
              <a:t> </a:t>
            </a:r>
            <a:endParaRPr lang="ru-RU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023903" y="3751741"/>
            <a:ext cx="72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023903" y="3838526"/>
            <a:ext cx="72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743983" y="3751741"/>
            <a:ext cx="0" cy="86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3261080" y="5250792"/>
            <a:ext cx="0" cy="580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578263" y="5250792"/>
            <a:ext cx="0" cy="5948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Штриховая стрелка вправо 81"/>
          <p:cNvSpPr/>
          <p:nvPr/>
        </p:nvSpPr>
        <p:spPr>
          <a:xfrm rot="16200000">
            <a:off x="3084398" y="4776250"/>
            <a:ext cx="774086" cy="174997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углом 82"/>
          <p:cNvSpPr/>
          <p:nvPr/>
        </p:nvSpPr>
        <p:spPr>
          <a:xfrm>
            <a:off x="3383943" y="3868033"/>
            <a:ext cx="236294" cy="396044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Штриховая стрелка вправо 85"/>
          <p:cNvSpPr/>
          <p:nvPr/>
        </p:nvSpPr>
        <p:spPr>
          <a:xfrm rot="16200000" flipV="1">
            <a:off x="6009807" y="4779285"/>
            <a:ext cx="774086" cy="157714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Штриховая стрелка вправо 86"/>
          <p:cNvSpPr/>
          <p:nvPr/>
        </p:nvSpPr>
        <p:spPr>
          <a:xfrm rot="16200000">
            <a:off x="6070386" y="3725415"/>
            <a:ext cx="774086" cy="139436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Штриховая стрелка вправо 87"/>
          <p:cNvSpPr/>
          <p:nvPr/>
        </p:nvSpPr>
        <p:spPr>
          <a:xfrm rot="10800000" flipV="1">
            <a:off x="2121694" y="2621738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Штриховая стрелка вправо 88"/>
          <p:cNvSpPr/>
          <p:nvPr/>
        </p:nvSpPr>
        <p:spPr>
          <a:xfrm>
            <a:off x="4706813" y="2539943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Круговая стрелка 91"/>
          <p:cNvSpPr/>
          <p:nvPr/>
        </p:nvSpPr>
        <p:spPr>
          <a:xfrm rot="11206541">
            <a:off x="3227556" y="2658823"/>
            <a:ext cx="597684" cy="959788"/>
          </a:xfrm>
          <a:prstGeom prst="circularArrow">
            <a:avLst>
              <a:gd name="adj1" fmla="val 12500"/>
              <a:gd name="adj2" fmla="val 3232943"/>
              <a:gd name="adj3" fmla="val 20457681"/>
              <a:gd name="adj4" fmla="val 15927544"/>
              <a:gd name="adj5" fmla="val 125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низ стрелка 92"/>
          <p:cNvSpPr/>
          <p:nvPr/>
        </p:nvSpPr>
        <p:spPr>
          <a:xfrm rot="15866851">
            <a:off x="3612503" y="3590169"/>
            <a:ext cx="406094" cy="323144"/>
          </a:xfrm>
          <a:prstGeom prst="curvedUpArrow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5" name="Стрелка углом 94"/>
          <p:cNvSpPr/>
          <p:nvPr/>
        </p:nvSpPr>
        <p:spPr>
          <a:xfrm>
            <a:off x="3558940" y="2600522"/>
            <a:ext cx="896949" cy="320932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6" name="Штриховая стрелка вправо 95"/>
          <p:cNvSpPr/>
          <p:nvPr/>
        </p:nvSpPr>
        <p:spPr>
          <a:xfrm>
            <a:off x="4838434" y="5115377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Штриховая стрелка вправо 96"/>
          <p:cNvSpPr/>
          <p:nvPr/>
        </p:nvSpPr>
        <p:spPr>
          <a:xfrm>
            <a:off x="2121694" y="5054798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Штриховая стрелка вправо 97"/>
          <p:cNvSpPr/>
          <p:nvPr/>
        </p:nvSpPr>
        <p:spPr>
          <a:xfrm rot="5400000" flipV="1">
            <a:off x="1566371" y="3813519"/>
            <a:ext cx="774086" cy="144016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трелка углом вверх 98"/>
          <p:cNvSpPr/>
          <p:nvPr/>
        </p:nvSpPr>
        <p:spPr>
          <a:xfrm flipH="1">
            <a:off x="2555851" y="4311582"/>
            <a:ext cx="497492" cy="312535"/>
          </a:xfrm>
          <a:prstGeom prst="bentUpArrow">
            <a:avLst>
              <a:gd name="adj1" fmla="val 25000"/>
              <a:gd name="adj2" fmla="val 25000"/>
              <a:gd name="adj3" fmla="val 28645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трелка углом вверх 99"/>
          <p:cNvSpPr/>
          <p:nvPr/>
        </p:nvSpPr>
        <p:spPr>
          <a:xfrm rot="16200000" flipH="1" flipV="1">
            <a:off x="2026158" y="2906296"/>
            <a:ext cx="249294" cy="414044"/>
          </a:xfrm>
          <a:prstGeom prst="bentUpArrow">
            <a:avLst>
              <a:gd name="adj1" fmla="val 25000"/>
              <a:gd name="adj2" fmla="val 31841"/>
              <a:gd name="adj3" fmla="val 28645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трелка углом 100"/>
          <p:cNvSpPr/>
          <p:nvPr/>
        </p:nvSpPr>
        <p:spPr>
          <a:xfrm>
            <a:off x="6457429" y="2592625"/>
            <a:ext cx="236294" cy="396044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2" name="Стрелка углом 101"/>
          <p:cNvSpPr/>
          <p:nvPr/>
        </p:nvSpPr>
        <p:spPr>
          <a:xfrm flipH="1">
            <a:off x="6335225" y="2182895"/>
            <a:ext cx="195804" cy="347480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6192255" y="2111596"/>
            <a:ext cx="119015" cy="1730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6192255" y="1815804"/>
            <a:ext cx="204595" cy="2957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TextBox 112"/>
          <p:cNvSpPr txBox="1"/>
          <p:nvPr/>
        </p:nvSpPr>
        <p:spPr>
          <a:xfrm>
            <a:off x="1953414" y="6292194"/>
            <a:ext cx="5570914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Розробив: інженер з охорони праці    ___________   Я.М. Мовчан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1583743" y="5845595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Прямоугольник 114"/>
          <p:cNvSpPr/>
          <p:nvPr/>
        </p:nvSpPr>
        <p:spPr>
          <a:xfrm>
            <a:off x="1583743" y="5891314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1583743" y="5937033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4324855" y="5138508"/>
            <a:ext cx="1158162" cy="9425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Гуртожиток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4240073" y="5822018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4141681" y="5822554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4194367" y="5822019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Штриховая стрелка вправо 122"/>
          <p:cNvSpPr/>
          <p:nvPr/>
        </p:nvSpPr>
        <p:spPr>
          <a:xfrm>
            <a:off x="2861003" y="5959892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Стрелка углом вверх 123"/>
          <p:cNvSpPr/>
          <p:nvPr/>
        </p:nvSpPr>
        <p:spPr>
          <a:xfrm rot="10800000" flipH="1" flipV="1">
            <a:off x="1385690" y="5995518"/>
            <a:ext cx="430169" cy="281238"/>
          </a:xfrm>
          <a:prstGeom prst="bentUpArrow">
            <a:avLst>
              <a:gd name="adj1" fmla="val 25000"/>
              <a:gd name="adj2" fmla="val 31841"/>
              <a:gd name="adj3" fmla="val 28645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862709" y="2527114"/>
            <a:ext cx="738065" cy="655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862709" y="2596327"/>
            <a:ext cx="738065" cy="655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863664" y="2710790"/>
            <a:ext cx="720080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3070819" y="5260599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Прямоугольник 128"/>
          <p:cNvSpPr/>
          <p:nvPr/>
        </p:nvSpPr>
        <p:spPr>
          <a:xfrm>
            <a:off x="3121922" y="5260598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Прямоугольник 129"/>
          <p:cNvSpPr/>
          <p:nvPr/>
        </p:nvSpPr>
        <p:spPr>
          <a:xfrm>
            <a:off x="3188092" y="5260598"/>
            <a:ext cx="45719" cy="52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131"/>
          <p:cNvCxnSpPr/>
          <p:nvPr/>
        </p:nvCxnSpPr>
        <p:spPr>
          <a:xfrm>
            <a:off x="2831866" y="1690032"/>
            <a:ext cx="0" cy="580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/>
          <p:cNvSpPr/>
          <p:nvPr/>
        </p:nvSpPr>
        <p:spPr>
          <a:xfrm>
            <a:off x="2641605" y="1699839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2692708" y="1699838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Прямоугольник 134"/>
          <p:cNvSpPr/>
          <p:nvPr/>
        </p:nvSpPr>
        <p:spPr>
          <a:xfrm>
            <a:off x="2758878" y="1699838"/>
            <a:ext cx="45719" cy="52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Прямоугольник 136"/>
          <p:cNvSpPr/>
          <p:nvPr/>
        </p:nvSpPr>
        <p:spPr>
          <a:xfrm>
            <a:off x="3533777" y="1699840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3584880" y="1699839"/>
            <a:ext cx="45719" cy="525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Прямоугольник 138"/>
          <p:cNvSpPr/>
          <p:nvPr/>
        </p:nvSpPr>
        <p:spPr>
          <a:xfrm>
            <a:off x="3651050" y="1699839"/>
            <a:ext cx="45719" cy="5277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Прямоугольник 140"/>
          <p:cNvSpPr/>
          <p:nvPr/>
        </p:nvSpPr>
        <p:spPr>
          <a:xfrm>
            <a:off x="888099" y="4842863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Прямоугольник 141"/>
          <p:cNvSpPr/>
          <p:nvPr/>
        </p:nvSpPr>
        <p:spPr>
          <a:xfrm>
            <a:off x="933818" y="4842863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Прямоугольник 142"/>
          <p:cNvSpPr/>
          <p:nvPr/>
        </p:nvSpPr>
        <p:spPr>
          <a:xfrm>
            <a:off x="984921" y="4842862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1596342" y="3693724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Прямоугольник 144"/>
          <p:cNvSpPr/>
          <p:nvPr/>
        </p:nvSpPr>
        <p:spPr>
          <a:xfrm>
            <a:off x="1642061" y="3693724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Прямоугольник 145"/>
          <p:cNvSpPr/>
          <p:nvPr/>
        </p:nvSpPr>
        <p:spPr>
          <a:xfrm>
            <a:off x="1693164" y="3693723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865127" y="3111949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Прямоугольник 147"/>
          <p:cNvSpPr/>
          <p:nvPr/>
        </p:nvSpPr>
        <p:spPr>
          <a:xfrm>
            <a:off x="910846" y="3111949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Прямоугольник 148"/>
          <p:cNvSpPr/>
          <p:nvPr/>
        </p:nvSpPr>
        <p:spPr>
          <a:xfrm>
            <a:off x="984921" y="3111948"/>
            <a:ext cx="45719" cy="2757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Штриховая стрелка вправо 149"/>
          <p:cNvSpPr/>
          <p:nvPr/>
        </p:nvSpPr>
        <p:spPr>
          <a:xfrm rot="10800000" flipV="1">
            <a:off x="1358718" y="5461442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Штриховая стрелка вправо 150"/>
          <p:cNvSpPr/>
          <p:nvPr/>
        </p:nvSpPr>
        <p:spPr>
          <a:xfrm rot="16200000">
            <a:off x="971676" y="4269012"/>
            <a:ext cx="774086" cy="174997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Стрелка углом 151"/>
          <p:cNvSpPr/>
          <p:nvPr/>
        </p:nvSpPr>
        <p:spPr>
          <a:xfrm flipH="1">
            <a:off x="1125802" y="5002216"/>
            <a:ext cx="243320" cy="347480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3" name="Стрелка углом 152"/>
          <p:cNvSpPr/>
          <p:nvPr/>
        </p:nvSpPr>
        <p:spPr>
          <a:xfrm flipH="1">
            <a:off x="1125802" y="3213953"/>
            <a:ext cx="259888" cy="347480"/>
          </a:xfrm>
          <a:prstGeom prst="ben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4" name="Штриховая стрелка вправо 153"/>
          <p:cNvSpPr/>
          <p:nvPr/>
        </p:nvSpPr>
        <p:spPr>
          <a:xfrm rot="10800000" flipV="1">
            <a:off x="3658091" y="5471654"/>
            <a:ext cx="774086" cy="121158"/>
          </a:xfrm>
          <a:prstGeom prst="striped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Прямоугольник 157"/>
          <p:cNvSpPr/>
          <p:nvPr/>
        </p:nvSpPr>
        <p:spPr>
          <a:xfrm>
            <a:off x="4455889" y="5268483"/>
            <a:ext cx="324036" cy="73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Прямоугольник 158"/>
          <p:cNvSpPr/>
          <p:nvPr/>
        </p:nvSpPr>
        <p:spPr>
          <a:xfrm>
            <a:off x="4455889" y="5213367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Прямоугольник 159"/>
          <p:cNvSpPr/>
          <p:nvPr/>
        </p:nvSpPr>
        <p:spPr>
          <a:xfrm>
            <a:off x="4455889" y="5159922"/>
            <a:ext cx="324036" cy="45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89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Маршрути переміщень учнів КПЛ по території ліцею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Маршрути переміщень учнів ДПЛ по території ліцею</dc:title>
  <dc:creator>дуримар</dc:creator>
  <cp:lastModifiedBy>user</cp:lastModifiedBy>
  <cp:revision>14</cp:revision>
  <dcterms:created xsi:type="dcterms:W3CDTF">2012-09-06T11:09:29Z</dcterms:created>
  <dcterms:modified xsi:type="dcterms:W3CDTF">2017-08-30T03:43:54Z</dcterms:modified>
</cp:coreProperties>
</file>